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1"/>
  </p:notesMasterIdLst>
  <p:sldIdLst>
    <p:sldId id="347" r:id="rId3"/>
    <p:sldId id="350" r:id="rId4"/>
    <p:sldId id="296" r:id="rId5"/>
    <p:sldId id="351" r:id="rId6"/>
    <p:sldId id="352" r:id="rId7"/>
    <p:sldId id="345" r:id="rId8"/>
    <p:sldId id="358" r:id="rId9"/>
    <p:sldId id="34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Grammar Focus (3a-3c)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33592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请问你能打扫地板吗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sweep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floor?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好的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爸爸。我马上去打扫。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Dad.I’ll do it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放学后我可以和我的弟弟一起去闲逛吗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 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brother after school?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很抱歉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杰克。但是你必须先打包你的衣服。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—Sorry, Jack.But you have 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clothes first.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152985" y="2042753"/>
            <a:ext cx="437972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Could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you          please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071412" y="3096231"/>
            <a:ext cx="2922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at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once/right away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152985" y="4273019"/>
            <a:ext cx="556915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Could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I           hang              out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161010" y="5353670"/>
            <a:ext cx="23871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pack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up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我可以把一些花放到桌子上吗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—Can 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table?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好主意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你能帮我悬挂这些照片吗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—Can you help me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当然可以。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没问题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—Sure./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我可以使用你的手机吗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—Could 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当然可以。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—Sure./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83554" y="709751"/>
            <a:ext cx="463139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put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some         flowers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04102" y="1765802"/>
            <a:ext cx="239681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good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idea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99190" y="2783695"/>
            <a:ext cx="231826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up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363550" y="3790712"/>
            <a:ext cx="32560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problem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281357" y="4820834"/>
            <a:ext cx="426270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use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your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phone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252245" y="5865191"/>
            <a:ext cx="320632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Of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 course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4630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728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.borrow, I, chess, set, your, can (?)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.dishes, you, please, do, the, could (?)(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brother lent a new bike to me.(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同义句转换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new bike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brother.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is going to look after his grandma.(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going 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grandma.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.Could you please clean your room now?(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250832"/>
            <a:ext cx="445025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I borrow your chess set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374380"/>
            <a:ext cx="4794902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 you please do the dishes?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82384" y="3428431"/>
            <a:ext cx="460414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borrowed                         from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74659" y="4569390"/>
            <a:ext cx="401103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care             of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88313" y="5615254"/>
            <a:ext cx="6530955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 you please not clean your room now?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59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22336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在空白处填入括号内单词的正确形式。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of us probably don’t like doing housework.And most of us think that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._____________(clean) up the bathroom or cooking dinner for the family makes us tired.However, the fact is that someone has to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do) it.Most of the time, our parents have to do the housework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._____________(real) fair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公平的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644808" y="2893082"/>
            <a:ext cx="175721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cleaning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479377" y="4045062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023116" y="4568396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really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193853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Doing housework is really not as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._____________(bad) as it sounds.If we all do our part, it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._____________(seem) less annoying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烦人的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).Why does your mother have to wash your dirty clothes?You are able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(take) care of yourself.Doing some housework will show that you are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(become) more and more independent.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of us may think that we are too busy to do housework.But most parents work all day and are then expected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(keep) a house clean!Sharing housework among the whole family will make everyone’s job much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(easy).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Please remember:Learning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(do) housework can provide you with useful skills for the future.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017148" y="223319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bad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965723" y="785638"/>
            <a:ext cx="156805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will seem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88959" y="1874698"/>
            <a:ext cx="114967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take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691728" y="2406195"/>
            <a:ext cx="159851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becoming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12358" y="3505529"/>
            <a:ext cx="12298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keep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322363" y="4654800"/>
            <a:ext cx="10198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easier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380655" y="5227393"/>
            <a:ext cx="9124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do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5560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494</TotalTime>
  <Words>385</Words>
  <Application>Microsoft Office PowerPoint</Application>
  <PresentationFormat>宽屏</PresentationFormat>
  <Paragraphs>71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70</cp:revision>
  <dcterms:created xsi:type="dcterms:W3CDTF">2021-07-19T03:09:34Z</dcterms:created>
  <dcterms:modified xsi:type="dcterms:W3CDTF">2025-09-15T06:02:28Z</dcterms:modified>
</cp:coreProperties>
</file>